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6" d="100"/>
          <a:sy n="56" d="100"/>
        </p:scale>
        <p:origin x="21" y="6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580807"/>
            <a:ext cx="6043930" cy="1661993"/>
          </a:xfrm>
        </p:spPr>
        <p:txBody>
          <a:bodyPr/>
          <a:lstStyle/>
          <a:p>
            <a:r>
              <a:rPr lang="es-ES" dirty="0"/>
              <a:t>Edge Computing &amp; </a:t>
            </a:r>
            <a:r>
              <a:rPr lang="es-ES" dirty="0" err="1"/>
              <a:t>Power</a:t>
            </a:r>
            <a:r>
              <a:rPr lang="es-ES" dirty="0"/>
              <a:t> </a:t>
            </a:r>
            <a:r>
              <a:rPr lang="es-ES" dirty="0" err="1"/>
              <a:t>Platform</a:t>
            </a:r>
            <a:r>
              <a:rPr lang="es-ES" dirty="0"/>
              <a:t>? Veamos a Azure </a:t>
            </a:r>
            <a:r>
              <a:rPr lang="es-ES" dirty="0" err="1"/>
              <a:t>Percept</a:t>
            </a:r>
            <a:r>
              <a:rPr lang="es-ES" dirty="0"/>
              <a:t> en acción...</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Toni Granell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6834005" cy="1107996"/>
          </a:xfrm>
        </p:spPr>
        <p:txBody>
          <a:bodyPr/>
          <a:lstStyle/>
          <a:p>
            <a:r>
              <a:rPr lang="es-ES" dirty="0"/>
              <a:t>Microsoft MVP &amp; MVS. Director Soluciones de Negocio y </a:t>
            </a:r>
            <a:r>
              <a:rPr lang="es-ES" dirty="0" err="1"/>
              <a:t>Tech</a:t>
            </a:r>
            <a:r>
              <a:rPr lang="es-ES" dirty="0"/>
              <a:t> Lead Business </a:t>
            </a:r>
            <a:r>
              <a:rPr lang="es-ES" dirty="0" err="1"/>
              <a:t>Applications</a:t>
            </a:r>
            <a:r>
              <a:rPr lang="es-ES" dirty="0"/>
              <a:t> &amp; Modern </a:t>
            </a:r>
            <a:r>
              <a:rPr lang="es-ES" dirty="0" err="1"/>
              <a:t>Work</a:t>
            </a:r>
            <a:r>
              <a:rPr lang="es-ES" dirty="0"/>
              <a:t> en </a:t>
            </a:r>
            <a:r>
              <a:rPr lang="es-ES" dirty="0" err="1"/>
              <a:t>Bravent</a:t>
            </a:r>
            <a:r>
              <a:rPr lang="es-ES" dirty="0"/>
              <a:t> - IAMCP Regional Director Baleares - </a:t>
            </a:r>
            <a:r>
              <a:rPr lang="es-ES" dirty="0" err="1"/>
              <a:t>Power</a:t>
            </a:r>
            <a:r>
              <a:rPr lang="es-ES" dirty="0"/>
              <a:t> </a:t>
            </a:r>
            <a:r>
              <a:rPr lang="es-ES" dirty="0" err="1"/>
              <a:t>Platform</a:t>
            </a:r>
            <a:r>
              <a:rPr lang="es-ES" dirty="0"/>
              <a:t> Mallorca</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82</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Segoe UI</vt:lpstr>
      <vt:lpstr>Wingdings</vt:lpstr>
      <vt:lpstr>Myriad Pro</vt:lpstr>
      <vt:lpstr>Quicksand</vt:lpstr>
      <vt:lpstr>White Template</vt:lpstr>
      <vt:lpstr>CorelDRAW</vt:lpstr>
      <vt:lpstr>PowerPoint Presentation</vt:lpstr>
      <vt:lpstr>Edge Computing &amp; Power Platform? Veamos a Azure Percept en acción...</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2022-03-14T21:08:22Z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